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0B28F-F694-4985-92AB-447DBC91179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4D5A6-116C-4818-ACDD-4C22DFBA22E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694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1255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644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393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610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7846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387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3186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8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4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70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9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78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8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8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1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2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4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8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Rock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747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wake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take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make me shine.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shake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recreate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rock my life!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Rock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7332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402190"/>
            <a:ext cx="8534400" cy="205362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I’m </a:t>
            </a: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peace, 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(Yes!)</a:t>
            </a: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love, </a:t>
            </a:r>
            <a:r>
              <a:rPr lang="en-AU" i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!)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power,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Power in my life.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008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16306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wake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take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make me shine.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shake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recreate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rock my life!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4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402190"/>
            <a:ext cx="8534400" cy="205362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I’m </a:t>
            </a: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joy, 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(Yes!)</a:t>
            </a: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faith, </a:t>
            </a:r>
            <a:r>
              <a:rPr lang="en-AU" i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!)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power,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Power in my life.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603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816306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wake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take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make me shine.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shake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recreate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rock my life!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18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402190"/>
            <a:ext cx="8534400" cy="205362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I’m </a:t>
            </a: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patience, 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(Yes!)</a:t>
            </a: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trust, </a:t>
            </a:r>
            <a:r>
              <a:rPr lang="en-AU" i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(Yes</a:t>
            </a:r>
            <a:r>
              <a:rPr lang="en-AU" i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!)</a:t>
            </a:r>
            <a:endParaRPr lang="en-AU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Lookin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’ for some power,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Power in my life.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8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263215"/>
            <a:ext cx="8458200" cy="4176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wake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take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make me shine.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shake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recreate me,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Spirit come and rock my life!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rock my life!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Holy Spirit come and rock my life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Holy Spirit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Rock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Galatians 5: 22-23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0597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308</Words>
  <Application>Microsoft Office PowerPoint</Application>
  <PresentationFormat>Widescreen</PresentationFormat>
  <Paragraphs>59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2015-11-18T11:42:26Z</dcterms:created>
  <dcterms:modified xsi:type="dcterms:W3CDTF">2016-02-04T07:50:04Z</dcterms:modified>
</cp:coreProperties>
</file>